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5D3"/>
    <a:srgbClr val="F2549F"/>
    <a:srgbClr val="F87968"/>
    <a:srgbClr val="FD8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3BE64-2C97-45D6-A204-1D8387BB395D}" v="215" dt="2022-12-09T15:07:52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7631-7C34-F465-C9F3-3BD720000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9E8CC-E0FC-66D6-3261-C2730BDB3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5CF6-341F-4777-4A7E-9FEB145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4E773-B7C6-B081-455F-19673B5C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6AC74-C834-1738-940F-E58DB035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0561-7E55-B3A5-C8CA-0DE4E7B3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78958-5083-DE1E-2EA2-FB9B08D9B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0084-BC6D-D1EE-4A16-5D7E7A52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130C-2CEB-5D7E-FE2E-C614E82E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DDBCD-1340-6DEC-17FD-B64AE79C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1169B-82CA-6F8F-5599-4D8EE466C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703AA-7F8B-577C-751F-390A6A478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B372-BDF1-AC61-A388-C4A4C2ED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3B23-02C5-4275-4B62-A479E75F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3B5F-AC9A-EBE1-F3B5-B54B163C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0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242C-A3B4-C899-74CD-743EF1A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583E-E528-99A1-4517-1AF0E665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B85DB-5EBD-9BBD-DD9E-C6DD152EB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703FF-459C-E1B6-F806-941EF2CD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0339-50DA-C8B2-A316-3CE37877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EAD3-AD91-FCBC-FDD2-D39440D7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0D32-25CB-4F10-3603-7FD2CBFC1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C5BA-E115-E17E-1086-855EB6BA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5004E-826C-399A-1297-3AC814FA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8B31-A9E1-428F-39FA-B1AF6AA3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5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38C7-685A-FAA3-4B7A-99B2940F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5660-C5C9-0866-A92F-9031F1EF5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67520-D70F-5E86-2C42-1D104B6DD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EEC61-FF16-0DBD-6B7F-5E62A39A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8E3BA-2ACD-5AFF-8182-9AFF0DAB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EF6B2-62EE-DC14-49C8-3F57ABB5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3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8DA6-03D6-8730-4BC3-9C9135D9E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A06DC-B95C-96B2-B23C-F868DF5F6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8C31F-4E34-3695-2E3A-A55401C1B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EF801-5A7B-B4F6-37FE-62EBEFBC0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F10C2-ABF1-C7A4-FEA2-CC711B08D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4B0065-2914-A1BC-7ABC-AA9674F2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7610F-C713-E34A-F5CB-22274709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48E9F-174F-69CD-DC15-42552186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0652-88EE-E62E-BF51-19AF59F7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688BE-0830-3898-1B4B-8017DCF3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5D550-63CF-F24E-C1B9-FEC956B2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AEDA3-7C1E-FBC6-3A1E-927391F1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FC178-46E4-BDDC-50EA-9C5105F6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5EF07-80F2-6792-E314-B6AB7D25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FEAD-BFB7-9A48-A023-C0BE5F55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4A1F-1905-D59B-CFD0-8337BEC7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F293-BB82-AFF8-93A0-2978D49D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AFF2-B5F3-8EBF-9363-D433803A5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543F-3FAC-CBEE-698C-178E2F07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CEC4F-484C-F96C-7119-4D2F3CEC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83371-37BD-4F89-DA23-6AECB456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9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61E-EABC-0E0B-EFAF-081CC6E4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B48E6-9D2B-3A00-CF06-616914B0C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9EAF2-F4F2-CFC2-C500-01DE26D87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154E9-29E7-3312-5756-3FF33CC8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BEFF4-358A-4853-E063-6A4CE022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C742-DD42-84A6-4FF6-1541D424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1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04008-B9C8-6942-F7F9-9C5076E2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AEB0-FEDB-8571-6F5D-6B0E25F2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D7AD3-F70C-5CEA-0957-47DFA4A96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79DD-28A6-451E-8D59-2BEAAF15CB1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F931-6B22-8D77-1457-D50A0B6EE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A5B8E-E95C-C842-83C6-DA6E6D570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40E8E-C628-478E-8405-94379B633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9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36233217-18C5-309C-ECA9-94716F677586}"/>
              </a:ext>
            </a:extLst>
          </p:cNvPr>
          <p:cNvSpPr/>
          <p:nvPr/>
        </p:nvSpPr>
        <p:spPr>
          <a:xfrm>
            <a:off x="2427848" y="2516473"/>
            <a:ext cx="1114425" cy="16478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AF158-8EF5-B5ED-9A2F-79238720EA8E}"/>
              </a:ext>
            </a:extLst>
          </p:cNvPr>
          <p:cNvSpPr txBox="1"/>
          <p:nvPr/>
        </p:nvSpPr>
        <p:spPr>
          <a:xfrm>
            <a:off x="2673348" y="3084008"/>
            <a:ext cx="7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A8EF09-C3F2-7B14-08A0-10A8CDF09F96}"/>
              </a:ext>
            </a:extLst>
          </p:cNvPr>
          <p:cNvCxnSpPr>
            <a:cxnSpLocks/>
          </p:cNvCxnSpPr>
          <p:nvPr/>
        </p:nvCxnSpPr>
        <p:spPr>
          <a:xfrm>
            <a:off x="3530905" y="3340385"/>
            <a:ext cx="836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B96BA68-2280-E59B-699B-8336C0379D80}"/>
              </a:ext>
            </a:extLst>
          </p:cNvPr>
          <p:cNvSpPr/>
          <p:nvPr/>
        </p:nvSpPr>
        <p:spPr>
          <a:xfrm>
            <a:off x="4366267" y="730710"/>
            <a:ext cx="1783081" cy="48926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27A0E-4BF7-F2C3-4AE5-4C931601C6E9}"/>
              </a:ext>
            </a:extLst>
          </p:cNvPr>
          <p:cNvSpPr txBox="1"/>
          <p:nvPr/>
        </p:nvSpPr>
        <p:spPr>
          <a:xfrm>
            <a:off x="4768207" y="2737274"/>
            <a:ext cx="103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   Block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6C54ED-1754-B183-A930-D25FAF4A2976}"/>
              </a:ext>
            </a:extLst>
          </p:cNvPr>
          <p:cNvGrpSpPr/>
          <p:nvPr/>
        </p:nvGrpSpPr>
        <p:grpSpPr>
          <a:xfrm>
            <a:off x="6149348" y="730709"/>
            <a:ext cx="1616729" cy="4892661"/>
            <a:chOff x="6149348" y="730709"/>
            <a:chExt cx="1616729" cy="489266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7CCA32-3E9F-16C3-BD06-9C2E63118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690" y="730709"/>
              <a:ext cx="1603387" cy="64623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EC8D39-6CDE-1232-CF9B-29C3D447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348" y="1398280"/>
              <a:ext cx="1603387" cy="64623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1F768B-EB99-5156-0CFD-21003CA04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689" y="2116727"/>
              <a:ext cx="1603387" cy="64623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BD8745-87D2-C55C-342D-1F1F2E8FCA4F}"/>
                </a:ext>
              </a:extLst>
            </p:cNvPr>
            <p:cNvSpPr/>
            <p:nvPr/>
          </p:nvSpPr>
          <p:spPr>
            <a:xfrm>
              <a:off x="6149348" y="2863366"/>
              <a:ext cx="1590675" cy="54564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Head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D0C4985-C815-D4B0-127E-12F0654D7BE2}"/>
                </a:ext>
              </a:extLst>
            </p:cNvPr>
            <p:cNvSpPr/>
            <p:nvPr/>
          </p:nvSpPr>
          <p:spPr>
            <a:xfrm>
              <a:off x="6149348" y="3618658"/>
              <a:ext cx="1590675" cy="54564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Head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E37421-C9AF-37B3-5822-50C082D81607}"/>
                </a:ext>
              </a:extLst>
            </p:cNvPr>
            <p:cNvSpPr/>
            <p:nvPr/>
          </p:nvSpPr>
          <p:spPr>
            <a:xfrm>
              <a:off x="6162689" y="4345156"/>
              <a:ext cx="1590675" cy="54564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Head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98D291-D20F-A319-504B-E304871695DB}"/>
                </a:ext>
              </a:extLst>
            </p:cNvPr>
            <p:cNvSpPr/>
            <p:nvPr/>
          </p:nvSpPr>
          <p:spPr>
            <a:xfrm>
              <a:off x="6162688" y="5077729"/>
              <a:ext cx="1590675" cy="54564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Head 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0C15C04-020B-75F7-AAE9-F083507C718E}"/>
              </a:ext>
            </a:extLst>
          </p:cNvPr>
          <p:cNvSpPr/>
          <p:nvPr/>
        </p:nvSpPr>
        <p:spPr>
          <a:xfrm>
            <a:off x="6128976" y="5725847"/>
            <a:ext cx="1800225" cy="724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Dense layers with Dropouts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18183D-9F5B-777B-329F-048BC7F21AA0}"/>
              </a:ext>
            </a:extLst>
          </p:cNvPr>
          <p:cNvSpPr/>
          <p:nvPr/>
        </p:nvSpPr>
        <p:spPr>
          <a:xfrm>
            <a:off x="2138985" y="4285235"/>
            <a:ext cx="1800225" cy="5456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Augmentation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C9CE2A-7906-46BB-12FD-BEAAB6D984AF}"/>
              </a:ext>
            </a:extLst>
          </p:cNvPr>
          <p:cNvCxnSpPr>
            <a:cxnSpLocks/>
          </p:cNvCxnSpPr>
          <p:nvPr/>
        </p:nvCxnSpPr>
        <p:spPr>
          <a:xfrm>
            <a:off x="10431468" y="3053934"/>
            <a:ext cx="387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ylinder 60">
            <a:extLst>
              <a:ext uri="{FF2B5EF4-FFF2-40B4-BE49-F238E27FC236}">
                <a16:creationId xmlns:a16="http://schemas.microsoft.com/office/drawing/2014/main" id="{F84EC66E-DC51-825D-14F7-914792908044}"/>
              </a:ext>
            </a:extLst>
          </p:cNvPr>
          <p:cNvSpPr/>
          <p:nvPr/>
        </p:nvSpPr>
        <p:spPr>
          <a:xfrm>
            <a:off x="728994" y="2516473"/>
            <a:ext cx="1114425" cy="1647825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E9BD55-9605-F6A1-EED9-06D66C035E9F}"/>
              </a:ext>
            </a:extLst>
          </p:cNvPr>
          <p:cNvSpPr txBox="1"/>
          <p:nvPr/>
        </p:nvSpPr>
        <p:spPr>
          <a:xfrm>
            <a:off x="937539" y="3084008"/>
            <a:ext cx="755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E8D2D6-38F8-33E6-480A-4417F143644B}"/>
              </a:ext>
            </a:extLst>
          </p:cNvPr>
          <p:cNvSpPr/>
          <p:nvPr/>
        </p:nvSpPr>
        <p:spPr>
          <a:xfrm>
            <a:off x="217796" y="4285235"/>
            <a:ext cx="1800225" cy="5456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Preprocessing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BA6BD4-83A9-7B61-5D5E-1ED1B10EBDC8}"/>
              </a:ext>
            </a:extLst>
          </p:cNvPr>
          <p:cNvCxnSpPr>
            <a:cxnSpLocks/>
          </p:cNvCxnSpPr>
          <p:nvPr/>
        </p:nvCxnSpPr>
        <p:spPr>
          <a:xfrm>
            <a:off x="1825643" y="3311309"/>
            <a:ext cx="4860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loud 69">
            <a:extLst>
              <a:ext uri="{FF2B5EF4-FFF2-40B4-BE49-F238E27FC236}">
                <a16:creationId xmlns:a16="http://schemas.microsoft.com/office/drawing/2014/main" id="{A20131D9-ACE0-0AA7-B273-2043FD6E4598}"/>
              </a:ext>
            </a:extLst>
          </p:cNvPr>
          <p:cNvSpPr/>
          <p:nvPr/>
        </p:nvSpPr>
        <p:spPr>
          <a:xfrm>
            <a:off x="-1" y="0"/>
            <a:ext cx="2138981" cy="1576489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AC708F-D4C0-E1A1-ACAF-9039689BB26E}"/>
              </a:ext>
            </a:extLst>
          </p:cNvPr>
          <p:cNvSpPr txBox="1"/>
          <p:nvPr/>
        </p:nvSpPr>
        <p:spPr>
          <a:xfrm>
            <a:off x="511558" y="515033"/>
            <a:ext cx="128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(Azure)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EAC3C4-8BA2-3299-56D9-E50A4C0044DD}"/>
              </a:ext>
            </a:extLst>
          </p:cNvPr>
          <p:cNvCxnSpPr/>
          <p:nvPr/>
        </p:nvCxnSpPr>
        <p:spPr>
          <a:xfrm>
            <a:off x="217796" y="1340828"/>
            <a:ext cx="0" cy="20355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09A3337-BFE8-EF2E-E2B3-65D10FB52D02}"/>
              </a:ext>
            </a:extLst>
          </p:cNvPr>
          <p:cNvCxnSpPr>
            <a:cxnSpLocks/>
          </p:cNvCxnSpPr>
          <p:nvPr/>
        </p:nvCxnSpPr>
        <p:spPr>
          <a:xfrm>
            <a:off x="217796" y="3376395"/>
            <a:ext cx="4860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81C26459-381A-6AE3-3D82-973F4CD3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355" y="394096"/>
            <a:ext cx="452778" cy="457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9A8E7-1004-E6B8-D803-C588E1D6BD6F}"/>
              </a:ext>
            </a:extLst>
          </p:cNvPr>
          <p:cNvGrpSpPr/>
          <p:nvPr/>
        </p:nvGrpSpPr>
        <p:grpSpPr>
          <a:xfrm>
            <a:off x="7998220" y="826583"/>
            <a:ext cx="4193780" cy="4514850"/>
            <a:chOff x="7998220" y="826583"/>
            <a:chExt cx="4193780" cy="451485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0F4642-B4FC-BE2F-C79E-CB454A88B4CB}"/>
                </a:ext>
              </a:extLst>
            </p:cNvPr>
            <p:cNvSpPr/>
            <p:nvPr/>
          </p:nvSpPr>
          <p:spPr>
            <a:xfrm>
              <a:off x="11065496" y="1184756"/>
              <a:ext cx="816314" cy="3917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Output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76CD71D-04F5-9759-3400-23D347688A92}"/>
                </a:ext>
              </a:extLst>
            </p:cNvPr>
            <p:cNvSpPr/>
            <p:nvPr/>
          </p:nvSpPr>
          <p:spPr>
            <a:xfrm>
              <a:off x="8844351" y="2653924"/>
              <a:ext cx="1603387" cy="789632"/>
            </a:xfrm>
            <a:prstGeom prst="roundRect">
              <a:avLst/>
            </a:prstGeom>
            <a:solidFill>
              <a:srgbClr val="FD87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4058CA-DCD7-D416-D395-91C559710A4F}"/>
                </a:ext>
              </a:extLst>
            </p:cNvPr>
            <p:cNvSpPr txBox="1"/>
            <p:nvPr/>
          </p:nvSpPr>
          <p:spPr>
            <a:xfrm>
              <a:off x="8998345" y="2817907"/>
              <a:ext cx="1603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Ensemble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8A9D7A21-F990-9C56-BCE2-E7BD6EB593B8}"/>
                </a:ext>
              </a:extLst>
            </p:cNvPr>
            <p:cNvSpPr/>
            <p:nvPr/>
          </p:nvSpPr>
          <p:spPr>
            <a:xfrm>
              <a:off x="7998220" y="826583"/>
              <a:ext cx="692137" cy="451485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18AAD8-4680-8C17-1CDE-FC91F2B73F3E}"/>
                </a:ext>
              </a:extLst>
            </p:cNvPr>
            <p:cNvSpPr/>
            <p:nvPr/>
          </p:nvSpPr>
          <p:spPr>
            <a:xfrm>
              <a:off x="8855417" y="3564934"/>
              <a:ext cx="1800225" cy="5456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Weighted Average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845FC0-E85A-75F2-CAF3-3A3EE419BF6B}"/>
                </a:ext>
              </a:extLst>
            </p:cNvPr>
            <p:cNvSpPr/>
            <p:nvPr/>
          </p:nvSpPr>
          <p:spPr>
            <a:xfrm>
              <a:off x="10787846" y="1693894"/>
              <a:ext cx="1404154" cy="2732926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DD6B3A8-62BD-A3A5-A012-E44EA4DFC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93493" y="2413854"/>
            <a:ext cx="2560320" cy="128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39613-B613-E7B0-91C3-3541D44E4B45}"/>
              </a:ext>
            </a:extLst>
          </p:cNvPr>
          <p:cNvSpPr txBox="1"/>
          <p:nvPr/>
        </p:nvSpPr>
        <p:spPr>
          <a:xfrm>
            <a:off x="4525907" y="19361"/>
            <a:ext cx="5758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Overall Project View</a:t>
            </a:r>
          </a:p>
        </p:txBody>
      </p:sp>
    </p:spTree>
    <p:extLst>
      <p:ext uri="{BB962C8B-B14F-4D97-AF65-F5344CB8AC3E}">
        <p14:creationId xmlns:p14="http://schemas.microsoft.com/office/powerpoint/2010/main" val="409632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3B880D-1B68-C81D-6164-7B4EA428B360}"/>
              </a:ext>
            </a:extLst>
          </p:cNvPr>
          <p:cNvSpPr/>
          <p:nvPr/>
        </p:nvSpPr>
        <p:spPr>
          <a:xfrm rot="16200000">
            <a:off x="998229" y="2460319"/>
            <a:ext cx="1119883" cy="15205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E4D88-A3D9-6702-1DA8-141C0C6D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0" y="167125"/>
            <a:ext cx="2164268" cy="1597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9C6C8-DD56-7C93-6C16-D4E2C465C54B}"/>
              </a:ext>
            </a:extLst>
          </p:cNvPr>
          <p:cNvSpPr txBox="1"/>
          <p:nvPr/>
        </p:nvSpPr>
        <p:spPr>
          <a:xfrm>
            <a:off x="2884469" y="41097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tx1"/>
                </a:solidFill>
              </a:rPr>
              <a:t>Data 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01C-3BD1-9287-277F-1C6B97EE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1" y="1108660"/>
            <a:ext cx="597460" cy="2133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8C6C9-9228-3754-BD27-3A5D1B6D573E}"/>
              </a:ext>
            </a:extLst>
          </p:cNvPr>
          <p:cNvSpPr txBox="1"/>
          <p:nvPr/>
        </p:nvSpPr>
        <p:spPr>
          <a:xfrm>
            <a:off x="887781" y="2660665"/>
            <a:ext cx="1360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Get images from azure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B526DD-0228-CE42-53A6-C9032C7C85FB}"/>
              </a:ext>
            </a:extLst>
          </p:cNvPr>
          <p:cNvCxnSpPr/>
          <p:nvPr/>
        </p:nvCxnSpPr>
        <p:spPr>
          <a:xfrm>
            <a:off x="2318458" y="3143892"/>
            <a:ext cx="4658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D41DB3-93BA-CD95-5E5D-329DAF419B29}"/>
              </a:ext>
            </a:extLst>
          </p:cNvPr>
          <p:cNvSpPr/>
          <p:nvPr/>
        </p:nvSpPr>
        <p:spPr>
          <a:xfrm rot="16200000">
            <a:off x="2984643" y="2460319"/>
            <a:ext cx="1119883" cy="15205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5CBF8-359C-5A35-79AB-D3374A81066A}"/>
              </a:ext>
            </a:extLst>
          </p:cNvPr>
          <p:cNvSpPr txBox="1"/>
          <p:nvPr/>
        </p:nvSpPr>
        <p:spPr>
          <a:xfrm>
            <a:off x="2944479" y="2897440"/>
            <a:ext cx="12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Exposure     Fusion</a:t>
            </a:r>
          </a:p>
        </p:txBody>
      </p:sp>
      <p:pic>
        <p:nvPicPr>
          <p:cNvPr id="16" name="Picture 15" descr="A picture containing text, star&#10;&#10;Description automatically generated">
            <a:extLst>
              <a:ext uri="{FF2B5EF4-FFF2-40B4-BE49-F238E27FC236}">
                <a16:creationId xmlns:a16="http://schemas.microsoft.com/office/drawing/2014/main" id="{1A1E54AB-10BF-078F-5462-B87199A9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2" y="4744432"/>
            <a:ext cx="7686538" cy="11887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B88B85-2386-F05F-FD7C-517315CD6F2C}"/>
              </a:ext>
            </a:extLst>
          </p:cNvPr>
          <p:cNvCxnSpPr>
            <a:cxnSpLocks/>
          </p:cNvCxnSpPr>
          <p:nvPr/>
        </p:nvCxnSpPr>
        <p:spPr>
          <a:xfrm>
            <a:off x="3446902" y="3780548"/>
            <a:ext cx="0" cy="963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639688-738A-AA21-4D1A-86FD8AA5BED3}"/>
              </a:ext>
            </a:extLst>
          </p:cNvPr>
          <p:cNvSpPr/>
          <p:nvPr/>
        </p:nvSpPr>
        <p:spPr>
          <a:xfrm rot="16200000">
            <a:off x="4971055" y="2460317"/>
            <a:ext cx="1119883" cy="15205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87A84D-7684-EC3E-CF28-70A014AEEA6E}"/>
              </a:ext>
            </a:extLst>
          </p:cNvPr>
          <p:cNvCxnSpPr/>
          <p:nvPr/>
        </p:nvCxnSpPr>
        <p:spPr>
          <a:xfrm>
            <a:off x="4304872" y="3143892"/>
            <a:ext cx="4658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26C895-4407-9408-B282-79E7FF6ABCC1}"/>
              </a:ext>
            </a:extLst>
          </p:cNvPr>
          <p:cNvSpPr txBox="1"/>
          <p:nvPr/>
        </p:nvSpPr>
        <p:spPr>
          <a:xfrm>
            <a:off x="4755413" y="2919279"/>
            <a:ext cx="164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Label data (Fused Images)</a:t>
            </a:r>
          </a:p>
        </p:txBody>
      </p:sp>
      <p:pic>
        <p:nvPicPr>
          <p:cNvPr id="1026" name="Picture 2" descr="GitHub - heartexlabs/label-studio: Label Studio is a multi-type data  labeling and annotation tool with standardized output format">
            <a:extLst>
              <a:ext uri="{FF2B5EF4-FFF2-40B4-BE49-F238E27FC236}">
                <a16:creationId xmlns:a16="http://schemas.microsoft.com/office/drawing/2014/main" id="{780C4583-BD26-5476-9AE9-77E7D95E9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04" y="658644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6E0570-1CB2-681D-E4BA-6B9691776FCF}"/>
              </a:ext>
            </a:extLst>
          </p:cNvPr>
          <p:cNvCxnSpPr>
            <a:cxnSpLocks/>
          </p:cNvCxnSpPr>
          <p:nvPr/>
        </p:nvCxnSpPr>
        <p:spPr>
          <a:xfrm flipV="1">
            <a:off x="5482972" y="1988652"/>
            <a:ext cx="0" cy="6720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C8D4D-B4C9-5855-2FA2-4FB9C2347268}"/>
              </a:ext>
            </a:extLst>
          </p:cNvPr>
          <p:cNvSpPr/>
          <p:nvPr/>
        </p:nvSpPr>
        <p:spPr>
          <a:xfrm rot="16200000">
            <a:off x="6979612" y="2460316"/>
            <a:ext cx="1119883" cy="15205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959F84-FA84-0BD1-53F0-565592CC52A4}"/>
              </a:ext>
            </a:extLst>
          </p:cNvPr>
          <p:cNvCxnSpPr/>
          <p:nvPr/>
        </p:nvCxnSpPr>
        <p:spPr>
          <a:xfrm>
            <a:off x="6291284" y="3143892"/>
            <a:ext cx="4658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77C0FB6-5057-4624-D102-52F7CE24A57C}"/>
              </a:ext>
            </a:extLst>
          </p:cNvPr>
          <p:cNvSpPr txBox="1"/>
          <p:nvPr/>
        </p:nvSpPr>
        <p:spPr>
          <a:xfrm>
            <a:off x="6985018" y="2919278"/>
            <a:ext cx="142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radius and center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BABD1-2D11-1C8F-07E6-B37175024F0B}"/>
              </a:ext>
            </a:extLst>
          </p:cNvPr>
          <p:cNvCxnSpPr/>
          <p:nvPr/>
        </p:nvCxnSpPr>
        <p:spPr>
          <a:xfrm>
            <a:off x="8299841" y="3100069"/>
            <a:ext cx="4658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B0EE652-5FD7-C0E9-9F65-0FB40848C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93" y="2139949"/>
            <a:ext cx="2560320" cy="1920240"/>
          </a:xfrm>
          <a:prstGeom prst="rect">
            <a:avLst/>
          </a:prstGeom>
        </p:spPr>
      </p:pic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FAC8EED-7DCC-065B-EA23-2DB837D25110}"/>
              </a:ext>
            </a:extLst>
          </p:cNvPr>
          <p:cNvSpPr/>
          <p:nvPr/>
        </p:nvSpPr>
        <p:spPr>
          <a:xfrm rot="16200000">
            <a:off x="10025791" y="2967426"/>
            <a:ext cx="360862" cy="2950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DF64D6D-2B12-53E7-0B44-16D69076B0FC}"/>
              </a:ext>
            </a:extLst>
          </p:cNvPr>
          <p:cNvSpPr txBox="1"/>
          <p:nvPr/>
        </p:nvSpPr>
        <p:spPr>
          <a:xfrm>
            <a:off x="8899987" y="4254018"/>
            <a:ext cx="344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image with label (r,x,y)</a:t>
            </a:r>
          </a:p>
        </p:txBody>
      </p:sp>
    </p:spTree>
    <p:extLst>
      <p:ext uri="{BB962C8B-B14F-4D97-AF65-F5344CB8AC3E}">
        <p14:creationId xmlns:p14="http://schemas.microsoft.com/office/powerpoint/2010/main" val="165574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D0CA36-01FB-8931-8409-DE2587761AF9}"/>
              </a:ext>
            </a:extLst>
          </p:cNvPr>
          <p:cNvSpPr/>
          <p:nvPr/>
        </p:nvSpPr>
        <p:spPr>
          <a:xfrm>
            <a:off x="2352781" y="1733249"/>
            <a:ext cx="2270589" cy="482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Noise : salt &amp; pepper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85ECD0-07B1-1CAB-F73A-BF85E2210A16}"/>
              </a:ext>
            </a:extLst>
          </p:cNvPr>
          <p:cNvSpPr/>
          <p:nvPr/>
        </p:nvSpPr>
        <p:spPr>
          <a:xfrm>
            <a:off x="2352781" y="2458093"/>
            <a:ext cx="2270589" cy="482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Cut Out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8527C-2EF9-0E47-B91C-44CE47619827}"/>
              </a:ext>
            </a:extLst>
          </p:cNvPr>
          <p:cNvSpPr/>
          <p:nvPr/>
        </p:nvSpPr>
        <p:spPr>
          <a:xfrm>
            <a:off x="2352781" y="3251682"/>
            <a:ext cx="2270589" cy="603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Horizontal and Vertical Flip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F7229-E823-0256-71BD-D15B9158EA33}"/>
              </a:ext>
            </a:extLst>
          </p:cNvPr>
          <p:cNvSpPr/>
          <p:nvPr/>
        </p:nvSpPr>
        <p:spPr>
          <a:xfrm>
            <a:off x="2352781" y="3927639"/>
            <a:ext cx="2270589" cy="482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197CC-D863-40B1-86A8-31A75AB27996}"/>
              </a:ext>
            </a:extLst>
          </p:cNvPr>
          <p:cNvSpPr/>
          <p:nvPr/>
        </p:nvSpPr>
        <p:spPr>
          <a:xfrm>
            <a:off x="2352781" y="4637584"/>
            <a:ext cx="2270589" cy="482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Cut 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1D6D0-AE66-9A05-EC97-E7A55D660F1F}"/>
              </a:ext>
            </a:extLst>
          </p:cNvPr>
          <p:cNvSpPr/>
          <p:nvPr/>
        </p:nvSpPr>
        <p:spPr>
          <a:xfrm>
            <a:off x="2348157" y="5196921"/>
            <a:ext cx="2270589" cy="482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Zoom and Shift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17B33577-DF68-E070-FD19-96E76EAE2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2" y="1831370"/>
            <a:ext cx="1463040" cy="10972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238F4A-1F9B-8A70-7F3D-714DC8E0E26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10312" y="2332234"/>
            <a:ext cx="70158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6F0C36D6-A921-D1EA-C57C-473F434AF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91" y="1783594"/>
            <a:ext cx="1463040" cy="1097280"/>
          </a:xfrm>
          <a:prstGeom prst="rect">
            <a:avLst/>
          </a:prstGeom>
        </p:spPr>
      </p:pic>
      <p:pic>
        <p:nvPicPr>
          <p:cNvPr id="17" name="Picture 16" descr="A close-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68DD58E1-8C3F-8E28-AF83-A193D2504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2" y="3977126"/>
            <a:ext cx="1463040" cy="10972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702C5A-1F30-DC47-EF05-555F260F4EF6}"/>
              </a:ext>
            </a:extLst>
          </p:cNvPr>
          <p:cNvCxnSpPr>
            <a:cxnSpLocks/>
          </p:cNvCxnSpPr>
          <p:nvPr/>
        </p:nvCxnSpPr>
        <p:spPr>
          <a:xfrm>
            <a:off x="2101065" y="4524054"/>
            <a:ext cx="27647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FB8798B-9BF1-DF7A-4EE2-497FC980A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6" y="3267525"/>
            <a:ext cx="36576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45256E-43F5-E771-BF1F-F5170F210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99" y="3927639"/>
            <a:ext cx="1463040" cy="10972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A8545C-5D70-1336-EB2D-013E8D4DCDF9}"/>
              </a:ext>
            </a:extLst>
          </p:cNvPr>
          <p:cNvCxnSpPr>
            <a:cxnSpLocks/>
          </p:cNvCxnSpPr>
          <p:nvPr/>
        </p:nvCxnSpPr>
        <p:spPr>
          <a:xfrm>
            <a:off x="8526866" y="4506417"/>
            <a:ext cx="5993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FABDCD3-B958-E19B-AF37-FF5F982340B7}"/>
              </a:ext>
            </a:extLst>
          </p:cNvPr>
          <p:cNvSpPr/>
          <p:nvPr/>
        </p:nvSpPr>
        <p:spPr>
          <a:xfrm>
            <a:off x="10675020" y="1457476"/>
            <a:ext cx="364047" cy="450743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449315E-C7EF-D517-545A-2B80327FC925}"/>
              </a:ext>
            </a:extLst>
          </p:cNvPr>
          <p:cNvSpPr/>
          <p:nvPr/>
        </p:nvSpPr>
        <p:spPr>
          <a:xfrm>
            <a:off x="11149171" y="2590459"/>
            <a:ext cx="719191" cy="2047125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C2E5FA-D05C-B40D-C713-3620B60AB678}"/>
              </a:ext>
            </a:extLst>
          </p:cNvPr>
          <p:cNvSpPr/>
          <p:nvPr/>
        </p:nvSpPr>
        <p:spPr>
          <a:xfrm>
            <a:off x="11039068" y="4825513"/>
            <a:ext cx="920052" cy="575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 Dataset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7AB3AF-F55A-0DAF-CC9C-E4895725D886}"/>
              </a:ext>
            </a:extLst>
          </p:cNvPr>
          <p:cNvSpPr/>
          <p:nvPr/>
        </p:nvSpPr>
        <p:spPr>
          <a:xfrm>
            <a:off x="5618251" y="5679807"/>
            <a:ext cx="2354495" cy="402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Randomly select filters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6D20FE-49B5-A534-BA94-EF266CF2CB3C}"/>
              </a:ext>
            </a:extLst>
          </p:cNvPr>
          <p:cNvSpPr txBox="1"/>
          <p:nvPr/>
        </p:nvSpPr>
        <p:spPr>
          <a:xfrm>
            <a:off x="2686006" y="268008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tx1"/>
                </a:solidFill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88699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>
            <a:extLst>
              <a:ext uri="{FF2B5EF4-FFF2-40B4-BE49-F238E27FC236}">
                <a16:creationId xmlns:a16="http://schemas.microsoft.com/office/drawing/2014/main" id="{57B107B5-6AC0-0A4F-0603-333E02A71276}"/>
              </a:ext>
            </a:extLst>
          </p:cNvPr>
          <p:cNvSpPr txBox="1"/>
          <p:nvPr/>
        </p:nvSpPr>
        <p:spPr>
          <a:xfrm>
            <a:off x="3602531" y="123644"/>
            <a:ext cx="603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Model-Ensemble Transfer Learning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1606846-223A-D169-487C-F974D50E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45" y="3882517"/>
            <a:ext cx="597460" cy="213378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CFFD23C2-5EF5-D9E7-85F4-D40FE6521438}"/>
              </a:ext>
            </a:extLst>
          </p:cNvPr>
          <p:cNvSpPr/>
          <p:nvPr/>
        </p:nvSpPr>
        <p:spPr>
          <a:xfrm>
            <a:off x="493160" y="646864"/>
            <a:ext cx="11137186" cy="392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B8F82CF-EABF-134D-5847-03C0BC9F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10" y="269454"/>
            <a:ext cx="10571380" cy="4285859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D80D52D-F0A8-EF9B-FC12-9D989386FFBC}"/>
              </a:ext>
            </a:extLst>
          </p:cNvPr>
          <p:cNvSpPr/>
          <p:nvPr/>
        </p:nvSpPr>
        <p:spPr>
          <a:xfrm>
            <a:off x="3602531" y="4816973"/>
            <a:ext cx="7602877" cy="18952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EFD626A9-FEBB-5963-E88E-44F7435C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5" y="4949410"/>
            <a:ext cx="564956" cy="173736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CC950D9-E0E0-5B20-37C9-0C45F29E8ABE}"/>
              </a:ext>
            </a:extLst>
          </p:cNvPr>
          <p:cNvSpPr/>
          <p:nvPr/>
        </p:nvSpPr>
        <p:spPr>
          <a:xfrm>
            <a:off x="647272" y="5116530"/>
            <a:ext cx="1993186" cy="10946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81DE78E-0219-A556-6813-1490F4D53AB4}"/>
              </a:ext>
            </a:extLst>
          </p:cNvPr>
          <p:cNvSpPr txBox="1"/>
          <p:nvPr/>
        </p:nvSpPr>
        <p:spPr>
          <a:xfrm>
            <a:off x="778782" y="5340667"/>
            <a:ext cx="255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Freeze Conv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Retrain Heads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952CF2FC-64B7-FCB5-CB54-426348D56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270" y="4816973"/>
            <a:ext cx="1773524" cy="192024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201A4B44-4A24-C7E0-EBDD-CC7E54F12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434" y="5182733"/>
            <a:ext cx="594360" cy="118872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56CE3CB7-9E71-36B7-CCB6-0BFA4F5FCC9A}"/>
              </a:ext>
            </a:extLst>
          </p:cNvPr>
          <p:cNvSpPr/>
          <p:nvPr/>
        </p:nvSpPr>
        <p:spPr>
          <a:xfrm>
            <a:off x="7256306" y="5171470"/>
            <a:ext cx="3228589" cy="1254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1327346-13E9-F912-2EEA-54ACC0EC9754}"/>
              </a:ext>
            </a:extLst>
          </p:cNvPr>
          <p:cNvSpPr txBox="1"/>
          <p:nvPr/>
        </p:nvSpPr>
        <p:spPr>
          <a:xfrm>
            <a:off x="7645459" y="5475767"/>
            <a:ext cx="261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model with each head for the inference </a:t>
            </a:r>
          </a:p>
        </p:txBody>
      </p:sp>
    </p:spTree>
    <p:extLst>
      <p:ext uri="{BB962C8B-B14F-4D97-AF65-F5344CB8AC3E}">
        <p14:creationId xmlns:p14="http://schemas.microsoft.com/office/powerpoint/2010/main" val="271266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9859F23-35B9-5199-F74C-495528A92844}"/>
              </a:ext>
            </a:extLst>
          </p:cNvPr>
          <p:cNvSpPr txBox="1"/>
          <p:nvPr/>
        </p:nvSpPr>
        <p:spPr>
          <a:xfrm>
            <a:off x="4933507" y="265815"/>
            <a:ext cx="323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Inference</a:t>
            </a:r>
          </a:p>
        </p:txBody>
      </p:sp>
      <p:pic>
        <p:nvPicPr>
          <p:cNvPr id="22" name="Picture 2" descr="ByStar Fiber | Faserlaser | Bystronic">
            <a:extLst>
              <a:ext uri="{FF2B5EF4-FFF2-40B4-BE49-F238E27FC236}">
                <a16:creationId xmlns:a16="http://schemas.microsoft.com/office/drawing/2014/main" id="{DB015A41-249C-4E01-F275-19282C8F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86"/>
            <a:ext cx="260096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D95043-A0AF-0364-AB6D-65A28E7D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1" y="1191802"/>
            <a:ext cx="635194" cy="32155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5C7C197-1841-289F-BFA4-FFC8DC2D460E}"/>
              </a:ext>
            </a:extLst>
          </p:cNvPr>
          <p:cNvSpPr/>
          <p:nvPr/>
        </p:nvSpPr>
        <p:spPr>
          <a:xfrm>
            <a:off x="1520575" y="1787778"/>
            <a:ext cx="1777430" cy="10479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C8B6F6-7E3D-1444-6C4B-170399BFB212}"/>
              </a:ext>
            </a:extLst>
          </p:cNvPr>
          <p:cNvSpPr txBox="1"/>
          <p:nvPr/>
        </p:nvSpPr>
        <p:spPr>
          <a:xfrm>
            <a:off x="1671262" y="1836204"/>
            <a:ext cx="163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Transfer   to edge</a:t>
            </a:r>
          </a:p>
          <a:p>
            <a:pPr algn="ctr"/>
            <a:r>
              <a:rPr lang="en-US" dirty="0"/>
              <a:t>(Zip file)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FA8462-B7C6-86F1-F765-F359A53A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88" y="4405609"/>
            <a:ext cx="3940524" cy="201168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710D50-6BA7-9131-5C2B-2521557ED7B3}"/>
              </a:ext>
            </a:extLst>
          </p:cNvPr>
          <p:cNvCxnSpPr>
            <a:cxnSpLocks/>
          </p:cNvCxnSpPr>
          <p:nvPr/>
        </p:nvCxnSpPr>
        <p:spPr>
          <a:xfrm flipV="1">
            <a:off x="2373331" y="2958553"/>
            <a:ext cx="0" cy="940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454D9D-5120-3928-894C-B41B0AB2A754}"/>
              </a:ext>
            </a:extLst>
          </p:cNvPr>
          <p:cNvSpPr/>
          <p:nvPr/>
        </p:nvSpPr>
        <p:spPr>
          <a:xfrm>
            <a:off x="780836" y="3924728"/>
            <a:ext cx="3256908" cy="5116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F2775A-6955-EDFB-5A49-C3A851275746}"/>
              </a:ext>
            </a:extLst>
          </p:cNvPr>
          <p:cNvSpPr txBox="1"/>
          <p:nvPr/>
        </p:nvSpPr>
        <p:spPr>
          <a:xfrm>
            <a:off x="1603933" y="3995877"/>
            <a:ext cx="260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C90C75-8190-10D0-22BF-41D7A20A3691}"/>
              </a:ext>
            </a:extLst>
          </p:cNvPr>
          <p:cNvCxnSpPr>
            <a:cxnSpLocks/>
          </p:cNvCxnSpPr>
          <p:nvPr/>
        </p:nvCxnSpPr>
        <p:spPr>
          <a:xfrm flipV="1">
            <a:off x="3298005" y="2311759"/>
            <a:ext cx="667820" cy="3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7AE41BA-1DBB-0084-1FF0-AD6E7BDBCE90}"/>
              </a:ext>
            </a:extLst>
          </p:cNvPr>
          <p:cNvSpPr/>
          <p:nvPr/>
        </p:nvSpPr>
        <p:spPr>
          <a:xfrm>
            <a:off x="3940140" y="1808288"/>
            <a:ext cx="1777430" cy="10479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Preprocessing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(Resize, fusion)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6C45C7-3913-BFAB-FF6D-CDC50B1CCC2E}"/>
              </a:ext>
            </a:extLst>
          </p:cNvPr>
          <p:cNvSpPr/>
          <p:nvPr/>
        </p:nvSpPr>
        <p:spPr>
          <a:xfrm>
            <a:off x="6385390" y="1787853"/>
            <a:ext cx="1777430" cy="10479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all model with all heads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(ONNX model)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3AF07B-7111-AA42-03D0-7E680C1C915C}"/>
              </a:ext>
            </a:extLst>
          </p:cNvPr>
          <p:cNvCxnSpPr>
            <a:cxnSpLocks/>
          </p:cNvCxnSpPr>
          <p:nvPr/>
        </p:nvCxnSpPr>
        <p:spPr>
          <a:xfrm flipV="1">
            <a:off x="5717570" y="2304110"/>
            <a:ext cx="667820" cy="3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73A902E-0D10-4E7D-D5F6-B36233DE3099}"/>
              </a:ext>
            </a:extLst>
          </p:cNvPr>
          <p:cNvSpPr/>
          <p:nvPr/>
        </p:nvSpPr>
        <p:spPr>
          <a:xfrm>
            <a:off x="8844336" y="1787776"/>
            <a:ext cx="1777430" cy="10479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Ensemble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7B16C-551C-BB3F-8171-8F92AEB523B4}"/>
              </a:ext>
            </a:extLst>
          </p:cNvPr>
          <p:cNvCxnSpPr>
            <a:cxnSpLocks/>
          </p:cNvCxnSpPr>
          <p:nvPr/>
        </p:nvCxnSpPr>
        <p:spPr>
          <a:xfrm flipV="1">
            <a:off x="8169668" y="2280504"/>
            <a:ext cx="667820" cy="30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close up of a camera lens&#10;&#10;Description automatically generated with low confidence">
            <a:extLst>
              <a:ext uri="{FF2B5EF4-FFF2-40B4-BE49-F238E27FC236}">
                <a16:creationId xmlns:a16="http://schemas.microsoft.com/office/drawing/2014/main" id="{8DDCA990-1E8D-DFD2-A22C-9EB7CE9FE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21" y="4180543"/>
            <a:ext cx="2316480" cy="173736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611457-28B5-2C67-443B-D2A7F4215EF1}"/>
              </a:ext>
            </a:extLst>
          </p:cNvPr>
          <p:cNvCxnSpPr>
            <a:cxnSpLocks/>
          </p:cNvCxnSpPr>
          <p:nvPr/>
        </p:nvCxnSpPr>
        <p:spPr>
          <a:xfrm>
            <a:off x="9722777" y="2856253"/>
            <a:ext cx="10274" cy="1222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ECAA5A2-2714-CB55-C06C-3D91D925CEB9}"/>
              </a:ext>
            </a:extLst>
          </p:cNvPr>
          <p:cNvSpPr/>
          <p:nvPr/>
        </p:nvSpPr>
        <p:spPr>
          <a:xfrm>
            <a:off x="8969339" y="6185043"/>
            <a:ext cx="1818526" cy="369256"/>
          </a:xfrm>
          <a:prstGeom prst="rect">
            <a:avLst/>
          </a:prstGeom>
          <a:solidFill>
            <a:srgbClr val="5195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E8CCB-39CF-44AA-D6D6-B000A5B1E77B}"/>
              </a:ext>
            </a:extLst>
          </p:cNvPr>
          <p:cNvSpPr txBox="1"/>
          <p:nvPr/>
        </p:nvSpPr>
        <p:spPr>
          <a:xfrm>
            <a:off x="8287134" y="6184966"/>
            <a:ext cx="289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Final Output</a:t>
            </a:r>
          </a:p>
        </p:txBody>
      </p:sp>
    </p:spTree>
    <p:extLst>
      <p:ext uri="{BB962C8B-B14F-4D97-AF65-F5344CB8AC3E}">
        <p14:creationId xmlns:p14="http://schemas.microsoft.com/office/powerpoint/2010/main" val="12516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71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Goyal Geeta</dc:creator>
  <cp:lastModifiedBy>Goyal Geeta</cp:lastModifiedBy>
  <cp:revision>2</cp:revision>
  <dcterms:created xsi:type="dcterms:W3CDTF">2022-12-09T09:27:15Z</dcterms:created>
  <dcterms:modified xsi:type="dcterms:W3CDTF">2022-12-09T15:13:32Z</dcterms:modified>
</cp:coreProperties>
</file>